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1" r:id="rId2"/>
  </p:sldMasterIdLst>
  <p:notesMasterIdLst>
    <p:notesMasterId r:id="rId15"/>
  </p:notesMasterIdLst>
  <p:sldIdLst>
    <p:sldId id="316" r:id="rId3"/>
    <p:sldId id="256" r:id="rId4"/>
    <p:sldId id="317" r:id="rId5"/>
    <p:sldId id="392" r:id="rId6"/>
    <p:sldId id="393" r:id="rId7"/>
    <p:sldId id="394" r:id="rId8"/>
    <p:sldId id="395" r:id="rId9"/>
    <p:sldId id="396" r:id="rId10"/>
    <p:sldId id="397" r:id="rId11"/>
    <p:sldId id="398" r:id="rId12"/>
    <p:sldId id="399" r:id="rId13"/>
    <p:sldId id="391" r:id="rId14"/>
  </p:sldIdLst>
  <p:sldSz cx="12192000" cy="6858000"/>
  <p:notesSz cx="6858000" cy="9144000"/>
  <p:embeddedFontLst>
    <p:embeddedFont>
      <p:font typeface="A2.Jovis-Doanvandai-San" panose="020B0604020202020204" charset="0"/>
      <p:regular r:id="rId16"/>
    </p:embeddedFont>
    <p:embeddedFont>
      <p:font typeface="A3.Jovis-BebasNeueBold-San" panose="020B0606020202050201" pitchFamily="34" charset="0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616"/>
    <a:srgbClr val="EEAC0D"/>
    <a:srgbClr val="E6E6E6"/>
    <a:srgbClr val="DAD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33" autoAdjust="0"/>
    <p:restoredTop sz="94660"/>
  </p:normalViewPr>
  <p:slideViewPr>
    <p:cSldViewPr snapToGrid="0">
      <p:cViewPr varScale="1">
        <p:scale>
          <a:sx n="78" d="100"/>
          <a:sy n="78" d="100"/>
        </p:scale>
        <p:origin x="269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C6FCD7-EFBD-4423-A572-392E990DAE12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37FF0D-3108-4406-A6C2-4DB64F824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6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CB7EC7-6610-4C5A-B94A-C0FE1DC1D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A1F14-DA11-4E43-87F3-BE07CCE51531}" type="datetime1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86F19C-D440-4F57-9BDC-07395BAFA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EB811-DCFD-4CC2-A7DD-FDD13157F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20B1D-C678-4C69-9E65-5611E138E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98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6A8D6-8773-47F2-B37A-8E0E3DEB9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D80F6-1881-4E46-91CF-00CA3FCDDF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360777-F38E-4CA0-AE52-BCAD86D9ED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82D241-6FC2-4676-9A13-420AA9F4C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E9FF7-F5C4-4B75-B312-7A2B0AADEC3E}" type="datetime1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356D7-FCE6-410D-A92A-7A8BA8D35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A912A7-36BF-4DAA-9399-2C862647D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496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BF543-A3BD-421F-876C-1939A42B4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71A23-C041-417C-B519-802BAB593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CAB0E-1AB2-4697-981E-9CEED7625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5138EE-6D9B-40CE-B2B6-0DD6C0C13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79275C-1CF9-411C-96FC-5311F90B42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8D47A-3338-4966-B6BC-8183D68CF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B56F3-24BB-45BE-BD1E-E26A863B0966}" type="datetime1">
              <a:rPr lang="en-US" smtClean="0"/>
              <a:t>6/13/2022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03E1FD-424A-46E2-9E37-ABFAC5799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0C57F2-5518-4AB7-93EC-ECC2866F5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94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EAA2E-4234-4746-A9C1-1FB5273A9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6E4BCC-92FE-44F8-B6CB-0B6F70878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38A9-B139-4FBA-BD61-A63595AC75F4}" type="datetime1">
              <a:rPr lang="en-US" smtClean="0"/>
              <a:t>6/13/2022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6070D3-D412-4D85-AA7D-3B8C3B558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17B22-0243-4B1B-AA4A-C69D3D124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644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9989D4-ED90-4AF6-8BE4-E14F8E560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19DCA-20B6-4A7F-9287-D29CBE4F4E3E}" type="datetime1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0A95EC-3B27-4D55-A125-91BD6E2B8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DDB516-8449-4C02-B990-64373DB5E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412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9EFE9-AE5E-4846-8F3F-561341D3E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5DA9F-72BE-453E-9BA1-B1B6EEF90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3E682-CEF3-4B89-941A-29ADEB8BF1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5A87F-90AF-4464-A736-52D1CADA2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4CC13-3719-4BC0-9941-BCD22F2E39BB}" type="datetime1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4EBDCA-0095-4A53-94F3-518715A4F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E2551-6974-4065-A0C0-CB1CA6E2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8036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5C63D-F4C2-42EB-AB85-4385DC8EB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9BF71D-974F-427F-88EF-05F2879D11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E09DA1-225C-43B3-B889-B760CD46C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0C8C3-A384-4E63-8E44-19B65F56A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C473A-74A1-46F3-8D2E-10C923B7E154}" type="datetime1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CA027-00E7-494D-8C76-AD52846B3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15811-59EC-4D1D-959F-17DBEBBA4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582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DCB1E-B8B3-4099-9998-B1DEAD5CD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C9C89E-B954-4BBD-8FC6-63D971210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13943-8E2C-479E-A890-4082F72A6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4B6EE-3F1C-40A8-BAA7-D8D1D25FA34D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604B0-3DBA-4D52-ADB2-DC5CEF441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61FA0-D26F-4FFC-8850-74922A338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173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F595F7-9D7D-4C85-9C99-BE194AFE63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49E8BE-C4BA-4237-B360-FC4943A31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0A49F-B64E-4D0D-BB32-EA3E8F264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49DCD-488C-48E6-B562-9E2144C6FF46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DC6AD-EC63-4D87-9E40-7B7D6340B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CB9E5-01A1-4ED1-B801-129D0CB75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22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203219-0ED5-4CAD-8F16-4E3B3502C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27D59-6977-44DD-8E4E-5EC5FBCC1A34}" type="datetime1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A89BAB-B41F-4760-996E-A658ABD61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85E896-6A31-4981-B626-05CE0AE3B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20B1D-C678-4C69-9E65-5611E138E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76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454484-8038-40A1-A8F6-6E672B55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9C2E-4D1E-4F59-91D1-95B83ABEEBF7}" type="datetime1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FC74CE-79B6-4B2B-9C3C-FB9E11250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DF9EEF-DFF9-4634-AC52-6B7FC573C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20B1D-C678-4C69-9E65-5611E138E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765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0CB401-6D82-4712-B9E2-C59E35209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46A1F-9E99-4E72-9D09-5F6A6C41B36D}" type="datetime1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04DB14-2C5A-43F3-8064-E7F713324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52E516-77F2-401D-B9B5-9210EF44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20B1D-C678-4C69-9E65-5611E138E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96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139E17-5C6E-4A2B-BB0E-4DAE9E5CD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F7B2-BB06-4C2C-A0BF-C3C4D1F4133B}" type="datetime1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4A3704-8A44-465E-8FF3-26CB1F40A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A5BFB1-52BA-4AC8-85AB-F8756C77D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20B1D-C678-4C69-9E65-5611E138E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056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A7D4-6647-4FCE-8AE5-FAE387D7B1F3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99E504-F571-41E7-99C6-9F6D5332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837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8B41A-B8E0-4D65-9AD5-CAC9AA4101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0DCD7B-49F3-41C3-A3E5-03BD917896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90928-7051-4176-AF43-FB46B448A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470B8-96F8-42D0-9FB1-FD414F8B4E30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6C36D-9F2D-4132-AB2A-99D6F38ED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3FC725-0F22-43D9-B218-40E06E243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785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35215-4EEE-4E5B-A968-79EEC7C78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3A29C-F7DB-4788-8BFD-3796BE90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1FF36-8A8A-49C7-B10C-E9298B9F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8F3F0-BBE0-4656-ADE2-E0CA7BB6F2D1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E83C5-6936-478A-8D83-F825DE29E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B84EC-5F9A-4E4C-8B42-FC4F667B9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089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4D7F6-D75A-44EA-A35D-0A6458C35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6560A9-2DB3-411B-B47C-0D03D5797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83081-7714-467D-8131-EC28D3DB5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D7EF-0440-4F9E-A644-D13ECD56D55F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6F7C4-14FF-4DDF-8AAB-8F35F2219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BBDED-11BF-46B1-929F-41D6C52E5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530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17E59-F326-4EAB-9A75-5C024FF76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E682C1-B5B6-47C4-AB88-E170BB98F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B4C99-2FF9-45BC-82B2-7B0E0F9BFE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6E9974-F0DC-4DB8-9A38-2F8F55216D11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E8F89-1436-48C4-AAF8-D8D125555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E6940-2BBF-4D0B-8591-39778A5380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20B1D-C678-4C69-9E65-5611E138E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28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7" r:id="rId4"/>
    <p:sldLayoutId id="2147483658" r:id="rId5"/>
    <p:sldLayoutId id="2147483673" r:id="rId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F7A23B-7F37-4255-B1AA-6F4081D05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939551-9BB0-410A-86D9-5F41F65ED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7D216-8D82-4854-8FCC-50474F3940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90DC4E-CFE1-4DE4-BA6A-B2F2775B3CE8}" type="datetime1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CE85E-C533-43BA-A8ED-7511E82A3D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04C941-975F-4FB1-8A2A-DB7E54D44D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DA37A-0C24-43CE-ACA7-57CFE4C03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904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hyperlink" Target="https://docs.github.com/en/authentication/connecting-to-github-with-ssh/generating-a-new-ssh-key-and-adding-it-to-the-ssh-agen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84;p13" descr="A picture containing light, monitor, street, dark&#10;&#10;Description automatically generated">
            <a:extLst>
              <a:ext uri="{FF2B5EF4-FFF2-40B4-BE49-F238E27FC236}">
                <a16:creationId xmlns:a16="http://schemas.microsoft.com/office/drawing/2014/main" id="{D6869534-3A9D-4627-B1AF-07A516A44C2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199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929348-DE24-4550-98C5-DE553EFB25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7226" y="527414"/>
            <a:ext cx="7170763" cy="17478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DAA036-697D-428E-9828-9CA9B206A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865" y="3534237"/>
            <a:ext cx="8506266" cy="11908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A66D30-79B1-4C07-941C-7E557C273E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136" y="6206831"/>
            <a:ext cx="893587" cy="58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24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603" y="0"/>
            <a:ext cx="9728616" cy="667744"/>
          </a:xfrm>
        </p:spPr>
        <p:txBody>
          <a:bodyPr>
            <a:noAutofit/>
          </a:bodyPr>
          <a:lstStyle/>
          <a:p>
            <a:pPr algn="ctr"/>
            <a:r>
              <a:rPr lang="en-GB" sz="4000" b="1" dirty="0">
                <a:solidFill>
                  <a:schemeClr val="accent2">
                    <a:lumMod val="75000"/>
                  </a:schemeClr>
                </a:solidFill>
              </a:rPr>
              <a:t>PHẦN 4 – TẠO VÀO CẤU HÌNH SSH-KEY</a:t>
            </a:r>
            <a:endParaRPr 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1EF7B-C6C0-40D7-983B-0885B5F27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9219" y="6100899"/>
            <a:ext cx="1108501" cy="72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65" y="124558"/>
            <a:ext cx="1244844" cy="5198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156253" y="971873"/>
            <a:ext cx="763069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khảo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SSH-Key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https://docs.github.com/en/authentication/connecting-to-github-with-ssh/generating-a-new-ssh-key-and-adding-it-to-the-ssh-agent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156253" y="1959480"/>
            <a:ext cx="33523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vi-V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ước 1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Bash.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56252" y="2393089"/>
            <a:ext cx="8954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vi-V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ước 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de-DE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ssh-keygen -t ed25519 -C "doannv@imic.edu.vn"</a:t>
            </a:r>
            <a:endParaRPr lang="vi-VN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56251" y="2826698"/>
            <a:ext cx="895439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vi-V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ước 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Copy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chuỗi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public key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de-DE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ssh-rsa AAAAB3.......O4p9dXQ== imic.trainers@gmail.com</a:t>
            </a:r>
            <a:endParaRPr lang="vi-VN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156253" y="3509250"/>
            <a:ext cx="62373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vi-V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ước 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public key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2972" y="3970915"/>
            <a:ext cx="7768045" cy="277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002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603" y="0"/>
            <a:ext cx="9728616" cy="667744"/>
          </a:xfrm>
        </p:spPr>
        <p:txBody>
          <a:bodyPr>
            <a:noAutofit/>
          </a:bodyPr>
          <a:lstStyle/>
          <a:p>
            <a:pPr algn="ctr"/>
            <a:r>
              <a:rPr lang="en-GB" sz="4000" b="1" dirty="0">
                <a:solidFill>
                  <a:schemeClr val="accent2">
                    <a:lumMod val="75000"/>
                  </a:schemeClr>
                </a:solidFill>
              </a:rPr>
              <a:t>PHẦN 5 – LÀM VIỆC VỚI GIT QUA COMMAND LINE</a:t>
            </a:r>
            <a:endParaRPr 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1EF7B-C6C0-40D7-983B-0885B5F27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9219" y="6100899"/>
            <a:ext cx="1108501" cy="72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65" y="124558"/>
            <a:ext cx="1244844" cy="5198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4372" y="961700"/>
            <a:ext cx="8636580" cy="550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69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D11EF7B-C6C0-40D7-983B-0885B5F27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9219" y="6100899"/>
            <a:ext cx="1108501" cy="7205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132" y="307731"/>
            <a:ext cx="11074868" cy="551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245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AF74367-745D-4421-B244-F11FADD97B38}"/>
              </a:ext>
            </a:extLst>
          </p:cNvPr>
          <p:cNvSpPr/>
          <p:nvPr/>
        </p:nvSpPr>
        <p:spPr>
          <a:xfrm>
            <a:off x="2875280" y="-10160"/>
            <a:ext cx="9316720" cy="6878320"/>
          </a:xfrm>
          <a:custGeom>
            <a:avLst/>
            <a:gdLst>
              <a:gd name="connsiteX0" fmla="*/ 0 w 8534400"/>
              <a:gd name="connsiteY0" fmla="*/ 0 h 6858000"/>
              <a:gd name="connsiteX1" fmla="*/ 8534400 w 8534400"/>
              <a:gd name="connsiteY1" fmla="*/ 0 h 6858000"/>
              <a:gd name="connsiteX2" fmla="*/ 8534400 w 8534400"/>
              <a:gd name="connsiteY2" fmla="*/ 6858000 h 6858000"/>
              <a:gd name="connsiteX3" fmla="*/ 0 w 8534400"/>
              <a:gd name="connsiteY3" fmla="*/ 6858000 h 6858000"/>
              <a:gd name="connsiteX4" fmla="*/ 0 w 8534400"/>
              <a:gd name="connsiteY4" fmla="*/ 0 h 6858000"/>
              <a:gd name="connsiteX0" fmla="*/ 6126480 w 8534400"/>
              <a:gd name="connsiteY0" fmla="*/ 10160 h 6858000"/>
              <a:gd name="connsiteX1" fmla="*/ 8534400 w 8534400"/>
              <a:gd name="connsiteY1" fmla="*/ 0 h 6858000"/>
              <a:gd name="connsiteX2" fmla="*/ 8534400 w 8534400"/>
              <a:gd name="connsiteY2" fmla="*/ 6858000 h 6858000"/>
              <a:gd name="connsiteX3" fmla="*/ 0 w 8534400"/>
              <a:gd name="connsiteY3" fmla="*/ 6858000 h 6858000"/>
              <a:gd name="connsiteX4" fmla="*/ 6126480 w 8534400"/>
              <a:gd name="connsiteY4" fmla="*/ 10160 h 6858000"/>
              <a:gd name="connsiteX0" fmla="*/ 6126480 w 8534400"/>
              <a:gd name="connsiteY0" fmla="*/ 0 h 6868160"/>
              <a:gd name="connsiteX1" fmla="*/ 8534400 w 8534400"/>
              <a:gd name="connsiteY1" fmla="*/ 10160 h 6868160"/>
              <a:gd name="connsiteX2" fmla="*/ 8534400 w 8534400"/>
              <a:gd name="connsiteY2" fmla="*/ 6868160 h 6868160"/>
              <a:gd name="connsiteX3" fmla="*/ 0 w 8534400"/>
              <a:gd name="connsiteY3" fmla="*/ 6868160 h 6868160"/>
              <a:gd name="connsiteX4" fmla="*/ 6126480 w 8534400"/>
              <a:gd name="connsiteY4" fmla="*/ 0 h 6868160"/>
              <a:gd name="connsiteX0" fmla="*/ 6908800 w 9316720"/>
              <a:gd name="connsiteY0" fmla="*/ 0 h 6878320"/>
              <a:gd name="connsiteX1" fmla="*/ 9316720 w 9316720"/>
              <a:gd name="connsiteY1" fmla="*/ 10160 h 6878320"/>
              <a:gd name="connsiteX2" fmla="*/ 9316720 w 9316720"/>
              <a:gd name="connsiteY2" fmla="*/ 6868160 h 6878320"/>
              <a:gd name="connsiteX3" fmla="*/ 0 w 9316720"/>
              <a:gd name="connsiteY3" fmla="*/ 6878320 h 6878320"/>
              <a:gd name="connsiteX4" fmla="*/ 6908800 w 9316720"/>
              <a:gd name="connsiteY4" fmla="*/ 0 h 6878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16720" h="6878320">
                <a:moveTo>
                  <a:pt x="6908800" y="0"/>
                </a:moveTo>
                <a:lnTo>
                  <a:pt x="9316720" y="10160"/>
                </a:lnTo>
                <a:lnTo>
                  <a:pt x="9316720" y="6868160"/>
                </a:lnTo>
                <a:lnTo>
                  <a:pt x="0" y="6878320"/>
                </a:lnTo>
                <a:lnTo>
                  <a:pt x="6908800" y="0"/>
                </a:ln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B41E8DCD-6CEB-4D76-9721-4BC126B122BA}"/>
              </a:ext>
            </a:extLst>
          </p:cNvPr>
          <p:cNvSpPr/>
          <p:nvPr/>
        </p:nvSpPr>
        <p:spPr>
          <a:xfrm>
            <a:off x="6766560" y="-1498600"/>
            <a:ext cx="2997200" cy="2997200"/>
          </a:xfrm>
          <a:prstGeom prst="diamond">
            <a:avLst/>
          </a:prstGeom>
          <a:solidFill>
            <a:srgbClr val="EEAC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4C178E74-74BA-4758-8BFD-3B6783A9C4AA}"/>
              </a:ext>
            </a:extLst>
          </p:cNvPr>
          <p:cNvSpPr/>
          <p:nvPr/>
        </p:nvSpPr>
        <p:spPr>
          <a:xfrm>
            <a:off x="-896011" y="5972149"/>
            <a:ext cx="1792022" cy="1792022"/>
          </a:xfrm>
          <a:prstGeom prst="diamond">
            <a:avLst/>
          </a:prstGeom>
          <a:solidFill>
            <a:srgbClr val="EEAC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5546E6-B3FC-4D5B-9AAB-CF7DF57DBA09}"/>
              </a:ext>
            </a:extLst>
          </p:cNvPr>
          <p:cNvSpPr txBox="1"/>
          <p:nvPr/>
        </p:nvSpPr>
        <p:spPr>
          <a:xfrm>
            <a:off x="-306747" y="559881"/>
            <a:ext cx="7741913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 err="1">
                <a:solidFill>
                  <a:srgbClr val="161616"/>
                </a:solidFill>
                <a:latin typeface="+mj-lt"/>
              </a:rPr>
              <a:t>Khoá</a:t>
            </a:r>
            <a:r>
              <a:rPr lang="en-US" sz="4400" b="1" dirty="0">
                <a:solidFill>
                  <a:srgbClr val="161616"/>
                </a:solidFill>
                <a:latin typeface="+mj-lt"/>
              </a:rPr>
              <a:t> </a:t>
            </a:r>
            <a:r>
              <a:rPr lang="en-US" sz="4400" b="1" dirty="0" err="1">
                <a:solidFill>
                  <a:srgbClr val="161616"/>
                </a:solidFill>
                <a:latin typeface="+mj-lt"/>
              </a:rPr>
              <a:t>đào</a:t>
            </a:r>
            <a:r>
              <a:rPr lang="en-US" sz="4400" b="1" dirty="0">
                <a:solidFill>
                  <a:srgbClr val="161616"/>
                </a:solidFill>
                <a:latin typeface="+mj-lt"/>
              </a:rPr>
              <a:t> </a:t>
            </a:r>
            <a:r>
              <a:rPr lang="en-US" sz="4400" b="1" dirty="0" err="1">
                <a:solidFill>
                  <a:srgbClr val="161616"/>
                </a:solidFill>
                <a:latin typeface="+mj-lt"/>
              </a:rPr>
              <a:t>tạo</a:t>
            </a:r>
            <a:r>
              <a:rPr lang="en-US" sz="4400" b="1" dirty="0">
                <a:solidFill>
                  <a:srgbClr val="161616"/>
                </a:solidFill>
                <a:latin typeface="+mj-lt"/>
              </a:rPr>
              <a:t> NHÂN SỰ</a:t>
            </a:r>
            <a:r>
              <a:rPr lang="en-US" sz="4400" b="1" dirty="0">
                <a:solidFill>
                  <a:sysClr val="windowText" lastClr="000000"/>
                </a:solidFill>
                <a:latin typeface="+mj-lt"/>
              </a:rPr>
              <a:t> LẬP </a:t>
            </a:r>
            <a:r>
              <a:rPr lang="en-US" sz="4400" b="1">
                <a:solidFill>
                  <a:sysClr val="windowText" lastClr="000000"/>
                </a:solidFill>
                <a:latin typeface="+mj-lt"/>
              </a:rPr>
              <a:t>TRÌNH </a:t>
            </a:r>
            <a:r>
              <a:rPr lang="en-US" sz="7200" b="1">
                <a:solidFill>
                  <a:schemeClr val="accent5"/>
                </a:solidFill>
                <a:latin typeface="+mj-lt"/>
              </a:rPr>
              <a:t>FRONT-END </a:t>
            </a:r>
            <a:r>
              <a:rPr lang="en-US" sz="4400" b="1" dirty="0">
                <a:solidFill>
                  <a:sysClr val="windowText" lastClr="000000"/>
                </a:solidFill>
                <a:latin typeface="+mj-lt"/>
              </a:rPr>
              <a:t>-</a:t>
            </a:r>
            <a:r>
              <a:rPr lang="en-US" sz="4400" b="1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en-US" sz="4400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2022</a:t>
            </a:r>
            <a:endParaRPr lang="en-US" sz="4000" dirty="0">
              <a:solidFill>
                <a:schemeClr val="accent2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044A99-4C68-47D1-8066-09505C8C57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930" y="6034501"/>
            <a:ext cx="1245279" cy="80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314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603" y="0"/>
            <a:ext cx="9728616" cy="667744"/>
          </a:xfrm>
        </p:spPr>
        <p:txBody>
          <a:bodyPr>
            <a:noAutofit/>
          </a:bodyPr>
          <a:lstStyle/>
          <a:p>
            <a:pPr algn="ctr"/>
            <a:r>
              <a:rPr lang="en-GB" sz="4000" b="1" dirty="0">
                <a:solidFill>
                  <a:schemeClr val="accent2">
                    <a:lumMod val="75000"/>
                  </a:schemeClr>
                </a:solidFill>
              </a:rPr>
              <a:t>PHẦN 1 - TỔNG QUAN VỀ GIT</a:t>
            </a:r>
            <a:endParaRPr 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1EF7B-C6C0-40D7-983B-0885B5F27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9219" y="6100899"/>
            <a:ext cx="1108501" cy="72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65" y="124558"/>
            <a:ext cx="1244844" cy="5198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223" y="743961"/>
            <a:ext cx="7254186" cy="611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109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603" y="0"/>
            <a:ext cx="9728616" cy="667744"/>
          </a:xfrm>
        </p:spPr>
        <p:txBody>
          <a:bodyPr>
            <a:noAutofit/>
          </a:bodyPr>
          <a:lstStyle/>
          <a:p>
            <a:pPr algn="ctr"/>
            <a:r>
              <a:rPr lang="en-GB" sz="4000" b="1" dirty="0">
                <a:solidFill>
                  <a:schemeClr val="accent2">
                    <a:lumMod val="75000"/>
                  </a:schemeClr>
                </a:solidFill>
              </a:rPr>
              <a:t>PHẦN 1 - TỔNG QUAN VỀ GIT</a:t>
            </a:r>
            <a:endParaRPr 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1EF7B-C6C0-40D7-983B-0885B5F27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9219" y="6100899"/>
            <a:ext cx="1108501" cy="72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65" y="124558"/>
            <a:ext cx="1244844" cy="5198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152" y="644383"/>
            <a:ext cx="8064660" cy="619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872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603" y="0"/>
            <a:ext cx="9728616" cy="667744"/>
          </a:xfrm>
        </p:spPr>
        <p:txBody>
          <a:bodyPr>
            <a:noAutofit/>
          </a:bodyPr>
          <a:lstStyle/>
          <a:p>
            <a:pPr algn="ctr"/>
            <a:r>
              <a:rPr lang="en-GB" sz="4000" b="1" dirty="0">
                <a:solidFill>
                  <a:schemeClr val="accent2">
                    <a:lumMod val="75000"/>
                  </a:schemeClr>
                </a:solidFill>
              </a:rPr>
              <a:t>PHẦN 1 - TỔNG QUAN VỀ GIT</a:t>
            </a:r>
            <a:endParaRPr 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1EF7B-C6C0-40D7-983B-0885B5F27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9219" y="6100899"/>
            <a:ext cx="1108501" cy="72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65" y="124558"/>
            <a:ext cx="1244844" cy="5198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723" y="644382"/>
            <a:ext cx="8227458" cy="617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497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603" y="0"/>
            <a:ext cx="9728616" cy="667744"/>
          </a:xfrm>
        </p:spPr>
        <p:txBody>
          <a:bodyPr>
            <a:noAutofit/>
          </a:bodyPr>
          <a:lstStyle/>
          <a:p>
            <a:pPr algn="ctr"/>
            <a:r>
              <a:rPr lang="en-GB" sz="4000" b="1" dirty="0">
                <a:solidFill>
                  <a:schemeClr val="accent2">
                    <a:lumMod val="75000"/>
                  </a:schemeClr>
                </a:solidFill>
              </a:rPr>
              <a:t>PHẦN 1 - TỔNG QUAN VỀ GIT</a:t>
            </a:r>
            <a:endParaRPr 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1EF7B-C6C0-40D7-983B-0885B5F27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9219" y="6100899"/>
            <a:ext cx="1108501" cy="72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65" y="124558"/>
            <a:ext cx="1244844" cy="5198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193" y="777492"/>
            <a:ext cx="9088620" cy="604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572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603" y="0"/>
            <a:ext cx="9728616" cy="667744"/>
          </a:xfrm>
        </p:spPr>
        <p:txBody>
          <a:bodyPr>
            <a:noAutofit/>
          </a:bodyPr>
          <a:lstStyle/>
          <a:p>
            <a:pPr algn="ctr"/>
            <a:r>
              <a:rPr lang="en-GB" sz="4000" b="1" dirty="0">
                <a:solidFill>
                  <a:schemeClr val="accent2">
                    <a:lumMod val="75000"/>
                  </a:schemeClr>
                </a:solidFill>
              </a:rPr>
              <a:t>PHẦN 1 - TỔNG QUAN VỀ GIT</a:t>
            </a:r>
            <a:endParaRPr 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1EF7B-C6C0-40D7-983B-0885B5F27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9219" y="6100899"/>
            <a:ext cx="1108501" cy="72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65" y="124558"/>
            <a:ext cx="1244844" cy="5198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405" y="743452"/>
            <a:ext cx="9317995" cy="594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392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603" y="0"/>
            <a:ext cx="9728616" cy="667744"/>
          </a:xfrm>
        </p:spPr>
        <p:txBody>
          <a:bodyPr>
            <a:noAutofit/>
          </a:bodyPr>
          <a:lstStyle/>
          <a:p>
            <a:pPr algn="ctr"/>
            <a:r>
              <a:rPr lang="en-GB" sz="4000" b="1" dirty="0">
                <a:solidFill>
                  <a:schemeClr val="accent2">
                    <a:lumMod val="75000"/>
                  </a:schemeClr>
                </a:solidFill>
              </a:rPr>
              <a:t>PHẦN 2 – HIỂU VỀ ORGANIZATIONS &amp; REPOSITORIES</a:t>
            </a:r>
            <a:endParaRPr 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1EF7B-C6C0-40D7-983B-0885B5F27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9219" y="6100899"/>
            <a:ext cx="1108501" cy="72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65" y="124558"/>
            <a:ext cx="1244844" cy="5198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374" y="956809"/>
            <a:ext cx="10388385" cy="550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792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603" y="0"/>
            <a:ext cx="9728616" cy="667744"/>
          </a:xfrm>
        </p:spPr>
        <p:txBody>
          <a:bodyPr>
            <a:noAutofit/>
          </a:bodyPr>
          <a:lstStyle/>
          <a:p>
            <a:pPr algn="ctr"/>
            <a:r>
              <a:rPr lang="en-GB" sz="4000" b="1" dirty="0">
                <a:solidFill>
                  <a:schemeClr val="accent2">
                    <a:lumMod val="75000"/>
                  </a:schemeClr>
                </a:solidFill>
              </a:rPr>
              <a:t>PHẦN 3 – MỜI THÀNH VIÊN VÀO TEAM WORK</a:t>
            </a:r>
            <a:endParaRPr 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1EF7B-C6C0-40D7-983B-0885B5F27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9219" y="6100899"/>
            <a:ext cx="1108501" cy="720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65" y="124558"/>
            <a:ext cx="1244844" cy="5198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8470" y="708922"/>
            <a:ext cx="8065416" cy="60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947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lor of 2020">
      <a:dk1>
        <a:srgbClr val="3F3F3F"/>
      </a:dk1>
      <a:lt1>
        <a:sysClr val="window" lastClr="FFFFFF"/>
      </a:lt1>
      <a:dk2>
        <a:srgbClr val="1D4E89"/>
      </a:dk2>
      <a:lt2>
        <a:srgbClr val="E7E6E6"/>
      </a:lt2>
      <a:accent1>
        <a:srgbClr val="4FC1E9"/>
      </a:accent1>
      <a:accent2>
        <a:srgbClr val="48CFAD"/>
      </a:accent2>
      <a:accent3>
        <a:srgbClr val="A0D468"/>
      </a:accent3>
      <a:accent4>
        <a:srgbClr val="FFCE54"/>
      </a:accent4>
      <a:accent5>
        <a:srgbClr val="FC6E51"/>
      </a:accent5>
      <a:accent6>
        <a:srgbClr val="ED5565"/>
      </a:accent6>
      <a:hlink>
        <a:srgbClr val="5D9CEC"/>
      </a:hlink>
      <a:folHlink>
        <a:srgbClr val="AC92EC"/>
      </a:folHlink>
    </a:clrScheme>
    <a:fontScheme name="Slide doanh nghiệp">
      <a:majorFont>
        <a:latin typeface="A3.Jovis-BebasNeueBold-San"/>
        <a:ea typeface=""/>
        <a:cs typeface=""/>
      </a:majorFont>
      <a:minorFont>
        <a:latin typeface="A2.Jovis-Doanvandai-S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16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CADAD1A1-CEC9-4312-AC2A-7A3DCE0B6CC7}" vid="{FE0E3839-66CC-412B-BD39-DBA3FC809DE9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CADAD1A1-CEC9-4312-AC2A-7A3DCE0B6CC7}" vid="{FA5E0140-275E-4150-8DFF-D512CC947EB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1372</TotalTime>
  <Words>176</Words>
  <Application>Microsoft Office PowerPoint</Application>
  <PresentationFormat>Widescreen</PresentationFormat>
  <Paragraphs>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Calibri</vt:lpstr>
      <vt:lpstr>A2.Jovis-Doanvandai-San</vt:lpstr>
      <vt:lpstr>Arial</vt:lpstr>
      <vt:lpstr>Calibri Light</vt:lpstr>
      <vt:lpstr>A3.Jovis-BebasNeueBold-San</vt:lpstr>
      <vt:lpstr>Times New Roman</vt:lpstr>
      <vt:lpstr>Office Theme</vt:lpstr>
      <vt:lpstr>Custom Design</vt:lpstr>
      <vt:lpstr>PowerPoint Presentation</vt:lpstr>
      <vt:lpstr>PowerPoint Presentation</vt:lpstr>
      <vt:lpstr>PHẦN 1 - TỔNG QUAN VỀ GIT</vt:lpstr>
      <vt:lpstr>PHẦN 1 - TỔNG QUAN VỀ GIT</vt:lpstr>
      <vt:lpstr>PHẦN 1 - TỔNG QUAN VỀ GIT</vt:lpstr>
      <vt:lpstr>PHẦN 1 - TỔNG QUAN VỀ GIT</vt:lpstr>
      <vt:lpstr>PHẦN 1 - TỔNG QUAN VỀ GIT</vt:lpstr>
      <vt:lpstr>PHẦN 2 – HIỂU VỀ ORGANIZATIONS &amp; REPOSITORIES</vt:lpstr>
      <vt:lpstr>PHẦN 3 – MỜI THÀNH VIÊN VÀO TEAM WORK</vt:lpstr>
      <vt:lpstr>PHẦN 4 – TẠO VÀO CẤU HÌNH SSH-KEY</vt:lpstr>
      <vt:lpstr>PHẦN 5 – LÀM VIỆC VỚI GIT QUA COMMAND LINE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Trung Hoang</dc:creator>
  <cp:lastModifiedBy>admin</cp:lastModifiedBy>
  <cp:revision>127</cp:revision>
  <dcterms:created xsi:type="dcterms:W3CDTF">2020-06-16T02:47:56Z</dcterms:created>
  <dcterms:modified xsi:type="dcterms:W3CDTF">2022-06-13T01:16:12Z</dcterms:modified>
</cp:coreProperties>
</file>

<file path=docProps/thumbnail.jpeg>
</file>